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"/>
  </p:notesMasterIdLst>
  <p:sldIdLst>
    <p:sldId id="268" r:id="rId2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CEF"/>
    <a:srgbClr val="64BDE1"/>
    <a:srgbClr val="1B3281"/>
    <a:srgbClr val="0072BC"/>
    <a:srgbClr val="0A55A2"/>
    <a:srgbClr val="FAE480"/>
    <a:srgbClr val="273478"/>
    <a:srgbClr val="375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>
      <p:cViewPr>
        <p:scale>
          <a:sx n="109" d="100"/>
          <a:sy n="109" d="100"/>
        </p:scale>
        <p:origin x="-1026" y="-4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D3ACEE4-4DB9-4A69-8CA4-4A6C718BA6DF}"/>
              </a:ext>
            </a:extLst>
          </p:cNvPr>
          <p:cNvSpPr/>
          <p:nvPr userDrawn="1"/>
        </p:nvSpPr>
        <p:spPr>
          <a:xfrm>
            <a:off x="215757" y="246580"/>
            <a:ext cx="10233061" cy="7089168"/>
          </a:xfrm>
          <a:prstGeom prst="rect">
            <a:avLst/>
          </a:prstGeom>
          <a:solidFill>
            <a:srgbClr val="AB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3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0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B79B361-4ACD-4333-BB35-1C637F90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8624" y="92106"/>
            <a:ext cx="10589647" cy="748318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4FAFCC9-1EEE-4900-8B69-FF792C4A6E57}"/>
              </a:ext>
            </a:extLst>
          </p:cNvPr>
          <p:cNvSpPr/>
          <p:nvPr/>
        </p:nvSpPr>
        <p:spPr>
          <a:xfrm>
            <a:off x="2170695" y="1912906"/>
            <a:ext cx="63504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>
              <a:lnSpc>
                <a:spcPct val="80000"/>
              </a:lnSpc>
            </a:pPr>
            <a:r>
              <a:rPr lang="ru-RU" sz="54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СЕРТИФИКАТ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FB99DDF-564D-4282-A8F4-C5C2523B2EB7}"/>
              </a:ext>
            </a:extLst>
          </p:cNvPr>
          <p:cNvSpPr/>
          <p:nvPr/>
        </p:nvSpPr>
        <p:spPr>
          <a:xfrm>
            <a:off x="2676838" y="5186306"/>
            <a:ext cx="3515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И.о. директора ФГАОУ ДПО </a:t>
            </a:r>
          </a:p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«Академия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58BE11C-B406-4DCF-8F4B-1694C807531F}"/>
              </a:ext>
            </a:extLst>
          </p:cNvPr>
          <p:cNvSpPr/>
          <p:nvPr/>
        </p:nvSpPr>
        <p:spPr>
          <a:xfrm>
            <a:off x="6441881" y="5129489"/>
            <a:ext cx="1429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44083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r"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П.В. Кузьмин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5034" y="2641575"/>
            <a:ext cx="9152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УЧАСТНИКА ФОРУМА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22CA51BF-6650-42A8-ACC6-C8571D2BF2B9}"/>
              </a:ext>
            </a:extLst>
          </p:cNvPr>
          <p:cNvSpPr/>
          <p:nvPr/>
        </p:nvSpPr>
        <p:spPr>
          <a:xfrm>
            <a:off x="784155" y="4091989"/>
            <a:ext cx="8316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E0E401F-47ED-4E8B-B0CE-243C67E476C6}"/>
              </a:ext>
            </a:extLst>
          </p:cNvPr>
          <p:cNvSpPr/>
          <p:nvPr/>
        </p:nvSpPr>
        <p:spPr>
          <a:xfrm>
            <a:off x="687977" y="5823136"/>
            <a:ext cx="93094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1200" b="1" dirty="0"/>
              <a:t>Форум для педагогов центров образования «Точка роста» в Северо-Кавказском федеральном округе, г. Грозный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26-27 октября 2021 г.</a:t>
            </a:r>
            <a:endParaRPr lang="ru-RU" sz="1200" b="1" dirty="0"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8306AA40-AD98-418F-8C80-3CFB625BD4FA}"/>
              </a:ext>
            </a:extLst>
          </p:cNvPr>
          <p:cNvSpPr/>
          <p:nvPr/>
        </p:nvSpPr>
        <p:spPr>
          <a:xfrm>
            <a:off x="1354290" y="4229324"/>
            <a:ext cx="799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800" smtClean="0">
                <a:solidFill>
                  <a:srgbClr val="1B328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800" dirty="0">
              <a:solidFill>
                <a:srgbClr val="1B328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3821" y="3114534"/>
            <a:ext cx="9152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Кванториум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», «IT-КУБ», «Точка роста»: </a:t>
            </a:r>
          </a:p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инфраструктура нацпроекта «Образование» для развития способностей </a:t>
            </a:r>
            <a:b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 талантов 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детей</a:t>
            </a:r>
          </a:p>
          <a:p>
            <a:pPr algn="ctr" defTabSz="844083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Штыковой </a:t>
            </a:r>
            <a:r>
              <a:rPr lang="ru-RU" sz="200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Светланы Анатольевны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797E107-6D4B-482F-8E2B-9FF26D3F88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66009" t="5331" r="20074" b="76498"/>
          <a:stretch/>
        </p:blipFill>
        <p:spPr>
          <a:xfrm>
            <a:off x="9013354" y="314007"/>
            <a:ext cx="1330016" cy="122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CB748A4A-1851-49A2-8CCD-552DF9A87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30228" t="15353" r="29946" b="27952"/>
          <a:stretch/>
        </p:blipFill>
        <p:spPr>
          <a:xfrm>
            <a:off x="4553155" y="371666"/>
            <a:ext cx="1090239" cy="109674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977C005F-B77C-42DE-8601-C1FA4A87A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09" y="462730"/>
            <a:ext cx="958969" cy="91461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8AA232BF-08B6-4514-A880-574392F43B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" y="441646"/>
            <a:ext cx="3290503" cy="97241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3856EEE9-6CC4-4A54-A438-81AB37CD1F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99926" y="6141402"/>
            <a:ext cx="9891959" cy="1127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88" y="4893411"/>
            <a:ext cx="1359196" cy="10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44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завуч</cp:lastModifiedBy>
  <cp:revision>77</cp:revision>
  <cp:lastPrinted>2021-11-03T08:18:04Z</cp:lastPrinted>
  <dcterms:created xsi:type="dcterms:W3CDTF">2020-06-08T21:27:38Z</dcterms:created>
  <dcterms:modified xsi:type="dcterms:W3CDTF">2021-11-03T08:25:16Z</dcterms:modified>
</cp:coreProperties>
</file>